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>
        <p:scale>
          <a:sx n="88" d="100"/>
          <a:sy n="88" d="100"/>
        </p:scale>
        <p:origin x="-436" y="-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55AB7-8FAC-0960-D230-C6E68D33E0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29F027-6E1C-B8D4-A4B6-3275E1F551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A7797-08EC-0F94-22D8-0F064FBE9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34C6-B782-4685-BB59-2FF123716422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47F38-0236-0A36-739F-1F94FC394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5BDA8-5E17-A84D-71FA-69BA56CE1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C9B5E-078C-48D9-B669-5C9AE63D0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88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F6807-DE2F-A5B9-9060-8D9AA533B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6B7019-9E31-868E-8C25-477E272200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2630B-B0FA-918F-5B2C-F193F6526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34C6-B782-4685-BB59-2FF123716422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81058-3D14-C062-6418-E473A06BE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A0210-1275-0421-E890-FE0E4DD5E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C9B5E-078C-48D9-B669-5C9AE63D0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311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B18239-3DAF-04B6-A5C7-3B80EA5A2F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3B27FB-0D47-569E-0E3C-8803BA05B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504DF-ABB9-17AF-434B-D4C868087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34C6-B782-4685-BB59-2FF123716422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50BBE-DB53-1038-490B-2576E48D7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3139D-95EA-5B1B-8695-51DF27AD9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C9B5E-078C-48D9-B669-5C9AE63D0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42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4CA26-DA54-6639-00BB-9C03DB904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5D7FA-1388-D776-AA2D-1E60F2B49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422740-20EB-B0C1-030B-82743EE24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34C6-B782-4685-BB59-2FF123716422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181EB-DFFF-CDDD-2FAA-A2FCBFEEC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CF86B-4315-638F-0E64-B67CB7F9F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C9B5E-078C-48D9-B669-5C9AE63D0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568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82929-9005-0A2B-0D90-C03A90C0B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AAE028-84A2-2C05-C37D-ADBFB0D6B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ED3A6-2EEC-EB19-4048-411A22A64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34C6-B782-4685-BB59-2FF123716422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0D79-4EB8-1459-A9B7-05C72725A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7E38D-8658-4567-B3E3-3F8089978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C9B5E-078C-48D9-B669-5C9AE63D0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19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89D6-1BAE-8019-242E-5F3C3BD6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9133F-8DCF-E716-0253-09C83269BA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CD7D5C-44C6-B825-9820-560E5A2014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2DD7F8-C49C-727A-CC50-AEA0EA972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34C6-B782-4685-BB59-2FF123716422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9C5EB7-D5D7-407F-F228-1505FB8DC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7B94EC-12B0-D279-2B19-BBEC8CFA4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C9B5E-078C-48D9-B669-5C9AE63D0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94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39A94-156F-6300-9790-396536F85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01940-6112-A100-FED1-A07CA95CC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C839A-284D-FC7B-E032-892D58AAFD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8FD347-69C0-53F8-6CCE-A60646776B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2FEAE6-EE27-C019-E0A0-9707E95B91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BEC3B0-8ADF-8261-3437-02EC34008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34C6-B782-4685-BB59-2FF123716422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CBB6AD-7EC3-F5BC-383F-42E724B48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C050A1-7F49-3194-1CE8-ABD01C1A3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C9B5E-078C-48D9-B669-5C9AE63D0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068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D7262-4E8F-3102-C317-2F2060A61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E90ECE-4E44-E06D-25C9-0E48FE188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34C6-B782-4685-BB59-2FF123716422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BE3E58-0FBD-0463-322E-739BF55EC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1B346-9EF8-3263-B640-EA444569E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C9B5E-078C-48D9-B669-5C9AE63D0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43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B1F3D3-B1C6-0C5D-FF8A-AF50BB40C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34C6-B782-4685-BB59-2FF123716422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091CA-AC23-954A-51A1-16D8576BC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D0B97D-A430-A25C-CA4E-D93B917AB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C9B5E-078C-48D9-B669-5C9AE63D0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44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6A78F-875D-6357-C1BC-83839A537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B8717-4C9F-1C46-E2DE-8AF589B40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6EC8D-7611-0695-5D33-5015B33E2A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C7E255-99FD-FA86-DE5C-0E6ACA169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34C6-B782-4685-BB59-2FF123716422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399F0D-2DB8-08A5-22FC-BEFA74493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C9FAC-F812-C257-C4F7-120940FB3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C9B5E-078C-48D9-B669-5C9AE63D0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45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4D390-098E-D340-5589-A5789D3BC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595A0C-7AA0-65B0-5E31-9D0D5AD0EE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E5E326-0FDC-BAD8-A231-A888EAC45E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D9B5DA-DAC0-7645-3A5B-7E7123359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34C6-B782-4685-BB59-2FF123716422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270354-23C6-6334-FC78-1A53A994C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BE01AB-891E-3DF1-B140-96BB646C2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C9B5E-078C-48D9-B669-5C9AE63D0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555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8F750A-D918-BF04-D295-39DF1DBD2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D9C75D-1F14-0C4A-A9A3-F2144B63E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26CCD-9400-75C9-A095-788AA5208C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034C6-B782-4685-BB59-2FF123716422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1950F-436B-89FD-B2F5-3F3BDE5F7D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9F041-1554-CE31-BE60-A75B2A55FD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C9B5E-078C-48D9-B669-5C9AE63D0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48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02DAC-D144-8A30-42C7-F9DA427CB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D6867E8-7A12-AF5B-6E2C-D72F34813656}"/>
              </a:ext>
            </a:extLst>
          </p:cNvPr>
          <p:cNvGrpSpPr/>
          <p:nvPr/>
        </p:nvGrpSpPr>
        <p:grpSpPr>
          <a:xfrm>
            <a:off x="3124200" y="1143000"/>
            <a:ext cx="5943600" cy="4572000"/>
            <a:chOff x="3124200" y="1143000"/>
            <a:chExt cx="5943600" cy="4572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D9FCB2-EC11-D9CB-3BA5-CDAD6FA58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200" y="1143000"/>
              <a:ext cx="5943600" cy="4572000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23EE229-A593-FC55-CFAC-9A348AD49FEA}"/>
                </a:ext>
              </a:extLst>
            </p:cNvPr>
            <p:cNvGrpSpPr/>
            <p:nvPr/>
          </p:nvGrpSpPr>
          <p:grpSpPr>
            <a:xfrm>
              <a:off x="6769735" y="1203405"/>
              <a:ext cx="2264955" cy="3586765"/>
              <a:chOff x="6769735" y="1203405"/>
              <a:chExt cx="2264955" cy="3586765"/>
            </a:xfrm>
          </p:grpSpPr>
          <p:pic>
            <p:nvPicPr>
              <p:cNvPr id="4" name="Picture 3" descr="A picture containing night sky&#10;&#10;AI-generated content may be incorrect.">
                <a:extLst>
                  <a:ext uri="{FF2B5EF4-FFF2-40B4-BE49-F238E27FC236}">
                    <a16:creationId xmlns:a16="http://schemas.microsoft.com/office/drawing/2014/main" id="{8EECF353-1071-DF56-027F-0010CD3C85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250" t="43357" r="43012" b="33241"/>
              <a:stretch/>
            </p:blipFill>
            <p:spPr>
              <a:xfrm>
                <a:off x="6769735" y="4253644"/>
                <a:ext cx="552232" cy="536526"/>
              </a:xfrm>
              <a:prstGeom prst="rect">
                <a:avLst/>
              </a:prstGeom>
            </p:spPr>
          </p:pic>
          <p:pic>
            <p:nvPicPr>
              <p:cNvPr id="5" name="Picture 4" descr="A person's shadow in the dark&#10;&#10;AI-generated content may be incorrect.">
                <a:extLst>
                  <a:ext uri="{FF2B5EF4-FFF2-40B4-BE49-F238E27FC236}">
                    <a16:creationId xmlns:a16="http://schemas.microsoft.com/office/drawing/2014/main" id="{96E55DA5-9693-CA13-B8D9-45F8D25336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859" t="5624" r="24362" b="18769"/>
              <a:stretch/>
            </p:blipFill>
            <p:spPr>
              <a:xfrm>
                <a:off x="6776287" y="3258102"/>
                <a:ext cx="653429" cy="718564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1C54DEA6-4674-4D93-082A-CC6B0E5A7F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19098" t="-207" r="18537" b="7741"/>
              <a:stretch/>
            </p:blipFill>
            <p:spPr>
              <a:xfrm rot="353428">
                <a:off x="8221002" y="1203405"/>
                <a:ext cx="773587" cy="79705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A8D81EA-3829-7C48-12C8-4CC8DE5A0D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16698" r="17570" b="3492"/>
              <a:stretch/>
            </p:blipFill>
            <p:spPr>
              <a:xfrm rot="323783" flipH="1">
                <a:off x="7346487" y="2334802"/>
                <a:ext cx="658800" cy="67216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2A74DD-F6F7-7440-DBA1-880DA2381947}"/>
                  </a:ext>
                </a:extLst>
              </p:cNvPr>
              <p:cNvSpPr txBox="1"/>
              <p:nvPr/>
            </p:nvSpPr>
            <p:spPr>
              <a:xfrm>
                <a:off x="8120290" y="1526547"/>
                <a:ext cx="9144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*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C7193E-B8F5-827F-5576-8C0AED7D0C77}"/>
                  </a:ext>
                </a:extLst>
              </p:cNvPr>
              <p:cNvSpPr txBox="1"/>
              <p:nvPr/>
            </p:nvSpPr>
            <p:spPr>
              <a:xfrm>
                <a:off x="7134737" y="1753053"/>
                <a:ext cx="9144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*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DDFBF7-36A4-68DB-4E84-69463B228503}"/>
                  </a:ext>
                </a:extLst>
              </p:cNvPr>
              <p:cNvSpPr txBox="1"/>
              <p:nvPr/>
            </p:nvSpPr>
            <p:spPr>
              <a:xfrm>
                <a:off x="6827304" y="2453454"/>
                <a:ext cx="9144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*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B9A9A3-24E3-FEAB-90D8-A1844E745468}"/>
                  </a:ext>
                </a:extLst>
              </p:cNvPr>
              <p:cNvSpPr txBox="1"/>
              <p:nvPr/>
            </p:nvSpPr>
            <p:spPr>
              <a:xfrm>
                <a:off x="7103002" y="2675104"/>
                <a:ext cx="9144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*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2118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</TotalTime>
  <Words>4</Words>
  <Application>Microsoft Office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Gurney, Steven</dc:creator>
  <cp:lastModifiedBy>Steven Gurney</cp:lastModifiedBy>
  <cp:revision>20</cp:revision>
  <dcterms:created xsi:type="dcterms:W3CDTF">2024-02-19T15:32:10Z</dcterms:created>
  <dcterms:modified xsi:type="dcterms:W3CDTF">2025-04-14T21:57:00Z</dcterms:modified>
</cp:coreProperties>
</file>